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8" r:id="rId4"/>
    <p:sldId id="256" r:id="rId5"/>
    <p:sldId id="259" r:id="rId6"/>
    <p:sldId id="257" r:id="rId7"/>
    <p:sldId id="258" r:id="rId8"/>
    <p:sldId id="263" r:id="rId9"/>
    <p:sldId id="265" r:id="rId10"/>
    <p:sldId id="266" r:id="rId11"/>
    <p:sldId id="264" r:id="rId12"/>
    <p:sldId id="267" r:id="rId13"/>
    <p:sldId id="262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B1D77-739F-4C4F-A2B3-621C2CDD601B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B847F-E0D6-4219-B89A-D0A572B6D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241D-1A74-4F91-9EEE-DF96E0747C2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E6D30-F6D0-4537-AB0E-31917E3AAD65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C241D-1A74-4F91-9EEE-DF96E0747C2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01946-0B8A-44B4-B353-50A397D149D6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5733C5-50F0-4DFF-8E80-18E46BBF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2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C5F80F-CB75-4A6B-BFE7-73331F4FBB11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CF0303-8A66-4503-B1E9-CABDB724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9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119899-6705-455A-8090-61AFDAA4FA12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C923DE-BA02-4BDB-9DB2-2F1C55CE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2856E2-C68C-4B03-B4A1-544C13E1D5BF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971C3-477E-4462-9EB2-6FED0E5F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B8612-BAF4-4816-A3AD-81B07AD2908A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92139D-A6BE-4150-BD07-023C3BBF3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34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A73E-D2CE-4A16-BFFE-0097972C201A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C31B5-72C4-498B-8EAB-B5A58CFA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B65188-A8EE-4D9D-8ECE-B3AD678FA864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BFF45-00A7-4D36-AFA1-A6C51F83C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4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0F2F0E-D7A9-4006-AC7D-9F34582A1E94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708C7-E457-47D3-ADC2-9DD0CAC9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0B6E6-6C6B-4766-92E3-8BCB9756A207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7627D-DBE0-4D8F-812A-9DAC221A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3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BC7A0E-A152-4FDB-8F3B-E5F181FF667F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900231-A9ED-499A-8D39-BD2C8CD1B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3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039F11-D90F-49EC-9D50-E980A63673BC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78FAB-644C-4961-BEB1-86C4ABA23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4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0315E9-C63D-4C17-A642-62B838B054BD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DDC2AA4-4815-4F47-B944-3233F9F4E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71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B764954-4720-456F-889B-A56723272C3D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5A87922-DADE-4AC6-8108-A8800C9E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7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7B624EB-510B-47E1-9A9B-513FC098E910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17A70D-BF2C-47A6-885A-6BFACC272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88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336CBD5-DC4F-48E8-A4CA-E23DB22E050A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6C11CE6-669D-4025-A4A0-05B41C13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74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6A0E1AA-763A-4AEC-B083-D27A4D8C3F7B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01B0D38-9141-4C46-8FEF-2C645DE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8953AC-0D87-4E93-88E5-E8CE8FEFFFFD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42F006C-3028-47A0-811D-088D152C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21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D551E15-EE80-4F42-86E8-6E4D0E203BD6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8DF3A44-9C53-4D61-8EEE-265E4CFB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05CF1B4-DE1B-4229-8BFC-BB401102EC07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54FB8B9-D3D3-4DEA-B450-B9A8C8AF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4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489553B-4318-4B6F-BC72-2D75509C790D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AA3B0D-DACE-4E2B-B5E2-C278CCA3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59C7BC9-1368-4C4B-9914-3C95BCAD9F7E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706A02F-1513-4950-B27C-928DAFE8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95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1F66E13-DD6D-42AD-AF82-0BBC6C30E1CA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C139D62-F1D5-4C1A-9EF8-5D8D24DA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Picture 42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3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E15D9041-BAE3-4759-86A5-085AA6E4DA84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C21AD8F4-D343-4D38-AD41-A27F63D2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C8E9C64-8F79-4A98-B906-0DFDD703444F}" type="datetimeFigureOut">
              <a:rPr lang="ru-RU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A65E25-68DF-4685-B9F6-D5408368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91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 в 6 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Автор-составитель: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Ничкова</a:t>
            </a:r>
            <a:r>
              <a:rPr lang="ru-RU" b="1" dirty="0" smtClean="0">
                <a:solidFill>
                  <a:schemeClr val="tx1"/>
                </a:solidFill>
              </a:rPr>
              <a:t> Татьяна Анатольевна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Русский </a:t>
            </a:r>
            <a:r>
              <a:rPr lang="ru-RU" dirty="0">
                <a:solidFill>
                  <a:prstClr val="black"/>
                </a:solidFill>
              </a:rPr>
              <a:t>язык: </a:t>
            </a:r>
            <a:r>
              <a:rPr lang="ru-RU" dirty="0" smtClean="0">
                <a:solidFill>
                  <a:prstClr val="black"/>
                </a:solidFill>
              </a:rPr>
              <a:t>6 </a:t>
            </a:r>
            <a:r>
              <a:rPr lang="ru-RU" dirty="0">
                <a:solidFill>
                  <a:prstClr val="black"/>
                </a:solidFill>
              </a:rPr>
              <a:t>класс. Учебник для общеобразовательных учреждений с приложением на электронном носителе. В 2ч. / </a:t>
            </a:r>
            <a:r>
              <a:rPr lang="ru-RU" b="1" dirty="0">
                <a:solidFill>
                  <a:prstClr val="black"/>
                </a:solidFill>
              </a:rPr>
              <a:t>Т.А. </a:t>
            </a:r>
            <a:r>
              <a:rPr lang="ru-RU" b="1" dirty="0" err="1">
                <a:solidFill>
                  <a:prstClr val="black"/>
                </a:solidFill>
              </a:rPr>
              <a:t>Ладыженская</a:t>
            </a:r>
            <a:r>
              <a:rPr lang="ru-RU" dirty="0">
                <a:solidFill>
                  <a:prstClr val="black"/>
                </a:solidFill>
              </a:rPr>
              <a:t>, М. Т. Баранов Л.А. </a:t>
            </a:r>
            <a:r>
              <a:rPr lang="ru-RU" dirty="0" err="1">
                <a:solidFill>
                  <a:prstClr val="black"/>
                </a:solidFill>
              </a:rPr>
              <a:t>Тростенцова</a:t>
            </a:r>
            <a:r>
              <a:rPr lang="ru-RU" dirty="0">
                <a:solidFill>
                  <a:prstClr val="black"/>
                </a:solidFill>
              </a:rPr>
              <a:t> и др.; науч. ред. Н.М. </a:t>
            </a:r>
            <a:r>
              <a:rPr lang="ru-RU" dirty="0" err="1">
                <a:solidFill>
                  <a:prstClr val="black"/>
                </a:solidFill>
              </a:rPr>
              <a:t>Шанский</a:t>
            </a:r>
            <a:r>
              <a:rPr lang="ru-RU" dirty="0">
                <a:solidFill>
                  <a:prstClr val="black"/>
                </a:solidFill>
              </a:rPr>
              <a:t>. - М.: Просвещение, </a:t>
            </a:r>
            <a:r>
              <a:rPr lang="ru-RU" dirty="0" smtClean="0">
                <a:solidFill>
                  <a:prstClr val="black"/>
                </a:solidFill>
              </a:rPr>
              <a:t>2014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Ничкова ТА\YandexDisk\Скриншоты\2015-11-27 17-09-28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1028"/>
            <a:ext cx="2089946" cy="38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6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чкова ТА\YandexDisk\Скриншоты\2015-11-26 13-34-47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8079"/>
            <a:ext cx="4536504" cy="30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ичкова ТА\Desktop\0_4edf3_568ffb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11698" cy="47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75856" y="199152"/>
            <a:ext cx="353873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Упр. 237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41" y="25108"/>
            <a:ext cx="1196298" cy="20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Ничкова ТА\YandexDisk\Скриншоты\2016-11-22_16-59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13360"/>
            <a:ext cx="29729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4216" y="2132856"/>
            <a:ext cx="8229600" cy="564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правда ли, что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«жаворонок» – сложное слово?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Public\Скан_20161122 (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25271" r="18661" b="47920"/>
          <a:stretch/>
        </p:blipFill>
        <p:spPr bwMode="auto">
          <a:xfrm>
            <a:off x="179512" y="2757780"/>
            <a:ext cx="5868144" cy="4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Ничкова ТА\Desktop\в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39595"/>
            <a:ext cx="2570851" cy="40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0" y="28503"/>
            <a:ext cx="5976937" cy="719807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Вспомним задачи, которые вы поставили. Выполнены ли они?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8045" y="-14288"/>
            <a:ext cx="324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600" b="1" i="1" kern="0" dirty="0" err="1">
                <a:solidFill>
                  <a:srgbClr val="FF0000"/>
                </a:solidFill>
                <a:latin typeface="Arial"/>
                <a:cs typeface="Arial" charset="0"/>
              </a:rPr>
              <a:t>РефлЕксия</a:t>
            </a:r>
            <a:endParaRPr lang="ru-RU" sz="36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5716" name="Прямоугольник 2"/>
          <p:cNvSpPr>
            <a:spLocks noChangeArrowheads="1"/>
          </p:cNvSpPr>
          <p:nvPr/>
        </p:nvSpPr>
        <p:spPr bwMode="auto">
          <a:xfrm>
            <a:off x="217486" y="692696"/>
            <a:ext cx="879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который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 вашу работу сегодня на уроке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Шевелить мозгами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Краем  уха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Хлопать  ушами</a:t>
            </a:r>
            <a:endParaRPr lang="ru-RU" altLang="ru-RU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8005" name="Picture 2" descr="C:\Users\Ничкова ТА\YandexDisk\Скриншоты\2015-11-27 20-28-06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9231"/>
            <a:ext cx="2952328" cy="25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3" descr="C:\Users\Ничкова ТА\YandexDisk\Скриншоты\2015-11-27 20-30-49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2846"/>
            <a:ext cx="1726188" cy="2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4" descr="C:\Users\Ничкова ТА\YandexDisk\Скриншоты\2015-11-27 20-35-56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7024"/>
            <a:ext cx="2736304" cy="25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Мне удалось…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Меня удивило…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понравилось…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доволен…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считаю, что поработал…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было трудно…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9697" y="5226704"/>
            <a:ext cx="4095015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«Спроси у соседа!»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3658" y="55892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17" y="260648"/>
            <a:ext cx="2088232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Д/З    </a:t>
            </a:r>
            <a:r>
              <a:rPr lang="ru-RU" b="1" dirty="0" smtClean="0">
                <a:solidFill>
                  <a:prstClr val="black"/>
                </a:solidFill>
              </a:rPr>
              <a:t>Упр. 234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30583"/>
            <a:ext cx="646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Расставить </a:t>
            </a:r>
            <a:r>
              <a:rPr lang="ru-RU" sz="4000" b="1" i="1" dirty="0">
                <a:solidFill>
                  <a:srgbClr val="FF0000"/>
                </a:solidFill>
              </a:rPr>
              <a:t>точки над «и»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816" y="2492896"/>
            <a:ext cx="8605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Это </a:t>
            </a:r>
            <a:r>
              <a:rPr lang="ru-RU" sz="1600" dirty="0"/>
              <a:t>выражение родилось в странах Запада, которые имели отличную от нашей азбуку, c  другим написанием буквы «</a:t>
            </a:r>
            <a:r>
              <a:rPr lang="ru-RU" sz="1600" b="1" dirty="0"/>
              <a:t>и</a:t>
            </a:r>
            <a:r>
              <a:rPr lang="ru-RU" sz="1600" dirty="0"/>
              <a:t>». Там эта буква изображалась в виде вертикальной палочки с точкой над ней. Поставить над этой буквой точку, значит, завершить написание. Во Франции выражение  «поставить точки над «и» значило завершить начатое дело, придать ему целостность и законченность.</a:t>
            </a:r>
          </a:p>
          <a:p>
            <a:pPr algn="just"/>
            <a:r>
              <a:rPr lang="ru-RU" sz="1600" dirty="0" smtClean="0"/>
              <a:t>	В </a:t>
            </a:r>
            <a:r>
              <a:rPr lang="ru-RU" sz="1600" dirty="0"/>
              <a:t>нашем обиходе это выражение смогло прижиться, потому что в дореволюционной азбуке было три варианта написания для звука «и». Одна из этих букв была похожа на западную «i» с точкой. Эта буква  ставилась в словах перед гласными «</a:t>
            </a:r>
            <a:r>
              <a:rPr lang="ru-RU" sz="1600" dirty="0" err="1"/>
              <a:t>Лiон</a:t>
            </a:r>
            <a:r>
              <a:rPr lang="ru-RU" sz="1600" dirty="0"/>
              <a:t>», «</a:t>
            </a:r>
            <a:r>
              <a:rPr lang="ru-RU" sz="1600" dirty="0" err="1"/>
              <a:t>химiя</a:t>
            </a:r>
            <a:r>
              <a:rPr lang="ru-RU" sz="1600" dirty="0"/>
              <a:t>», «</a:t>
            </a:r>
            <a:r>
              <a:rPr lang="ru-RU" sz="1600" dirty="0" err="1"/>
              <a:t>Илiодор</a:t>
            </a:r>
            <a:r>
              <a:rPr lang="ru-RU" sz="1600" dirty="0"/>
              <a:t>». С оглядкой на современную азбуку, мы понимаем, что сейчас это выражение не прижилось бы – глупо ставить точку над «и», когда там ее никогда не было.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049" y="1556792"/>
            <a:ext cx="71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Внести </a:t>
            </a:r>
            <a:r>
              <a:rPr lang="ru-RU" b="1" dirty="0"/>
              <a:t>полную ясность, выяснить все умолчания, не оставить ничего недосказанным, довести до логического </a:t>
            </a:r>
            <a:r>
              <a:rPr lang="ru-RU" b="1" dirty="0" smtClean="0"/>
              <a:t>конца.</a:t>
            </a:r>
            <a:endParaRPr lang="ru-RU" b="1" dirty="0"/>
          </a:p>
        </p:txBody>
      </p:sp>
      <p:pic>
        <p:nvPicPr>
          <p:cNvPr id="4098" name="Picture 2" descr="C:\Users\Ничкова ТА\YandexDisk\Скриншоты\2016-11-22_17-18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58" y="88573"/>
            <a:ext cx="1521394" cy="23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Двадцать трет</a:t>
            </a:r>
            <a:r>
              <a:rPr lang="ru-RU" altLang="ru-RU" b="1" u="sng" dirty="0" smtClean="0">
                <a:solidFill>
                  <a:srgbClr val="FF0000"/>
                </a:solidFill>
              </a:rPr>
              <a:t>ь</a:t>
            </a:r>
            <a:r>
              <a:rPr lang="ru-RU" altLang="ru-RU" b="1" dirty="0" smtClean="0"/>
              <a:t>е ноября</a:t>
            </a:r>
            <a:br>
              <a:rPr lang="ru-RU" altLang="ru-RU" b="1" dirty="0" smtClean="0"/>
            </a:br>
            <a:r>
              <a:rPr lang="ru-RU" altLang="ru-RU" b="1" dirty="0" smtClean="0"/>
              <a:t>Классная </a:t>
            </a:r>
            <a:r>
              <a:rPr lang="ru-RU" altLang="ru-RU" b="1" dirty="0"/>
              <a:t>работа</a:t>
            </a:r>
            <a:br>
              <a:rPr lang="ru-RU" altLang="ru-RU" b="1" dirty="0"/>
            </a:br>
            <a:r>
              <a:rPr lang="ru-RU" altLang="ru-RU" b="1" dirty="0" smtClean="0">
                <a:solidFill>
                  <a:srgbClr val="FF0000"/>
                </a:solidFill>
              </a:rPr>
              <a:t>Повторение</a:t>
            </a:r>
            <a:r>
              <a:rPr lang="ru-RU" baseline="30000" dirty="0" smtClean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 smtClean="0"/>
          </a:p>
        </p:txBody>
      </p:sp>
      <p:sp>
        <p:nvSpPr>
          <p:cNvPr id="7" name="Дуга 6"/>
          <p:cNvSpPr/>
          <p:nvPr/>
        </p:nvSpPr>
        <p:spPr>
          <a:xfrm rot="18803004">
            <a:off x="1443604" y="4252466"/>
            <a:ext cx="1144223" cy="1197406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55576" y="4221088"/>
            <a:ext cx="3448508" cy="769441"/>
            <a:chOff x="755576" y="4221088"/>
            <a:chExt cx="3448508" cy="769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4221088"/>
              <a:ext cx="34485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FF0000"/>
                  </a:solidFill>
                  <a:ea typeface="+mj-ea"/>
                  <a:cs typeface="+mj-cs"/>
                </a:rPr>
                <a:t>Повторение </a:t>
              </a:r>
              <a:r>
                <a:rPr lang="ru-RU" sz="4400" baseline="30000" dirty="0" smtClean="0">
                  <a:solidFill>
                    <a:srgbClr val="FF0000"/>
                  </a:solidFill>
                  <a:latin typeface="Times New Roman"/>
                  <a:ea typeface="Calibri"/>
                  <a:cs typeface="+mj-cs"/>
                </a:rPr>
                <a:t>2</a:t>
              </a:r>
              <a:endParaRPr lang="ru-RU" dirty="0"/>
            </a:p>
          </p:txBody>
        </p:sp>
        <p:sp>
          <p:nvSpPr>
            <p:cNvPr id="8" name="Рамка 7"/>
            <p:cNvSpPr/>
            <p:nvPr/>
          </p:nvSpPr>
          <p:spPr>
            <a:xfrm>
              <a:off x="3420311" y="4408880"/>
              <a:ext cx="432050" cy="457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55576" y="5472734"/>
            <a:ext cx="6988326" cy="799720"/>
            <a:chOff x="755576" y="5472734"/>
            <a:chExt cx="6988326" cy="799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5472734"/>
              <a:ext cx="33202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>
                  <a:solidFill>
                    <a:srgbClr val="FF0000"/>
                  </a:solidFill>
                  <a:ea typeface="+mj-ea"/>
                  <a:cs typeface="+mj-cs"/>
                </a:rPr>
                <a:t>Повторение</a:t>
              </a:r>
              <a:r>
                <a:rPr lang="ru-RU" sz="4400" baseline="30000" dirty="0">
                  <a:solidFill>
                    <a:srgbClr val="FF0000"/>
                  </a:solidFill>
                  <a:latin typeface="Times New Roman"/>
                  <a:ea typeface="Calibri"/>
                  <a:cs typeface="+mj-cs"/>
                </a:rPr>
                <a:t>2</a:t>
              </a:r>
              <a:endParaRPr lang="ru-RU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827" y="5758218"/>
              <a:ext cx="822325" cy="40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076056" y="5503013"/>
              <a:ext cx="26678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FF0000"/>
                  </a:solidFill>
                  <a:ea typeface="+mj-ea"/>
                  <a:cs typeface="+mj-cs"/>
                </a:rPr>
                <a:t>повторять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5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ctrTitle"/>
          </p:nvPr>
        </p:nvSpPr>
        <p:spPr>
          <a:xfrm>
            <a:off x="4000500" y="1428750"/>
            <a:ext cx="4857750" cy="1143000"/>
          </a:xfrm>
        </p:spPr>
        <p:txBody>
          <a:bodyPr/>
          <a:lstStyle/>
          <a:p>
            <a:r>
              <a:rPr lang="ru-RU" altLang="ru-RU" b="1" dirty="0" smtClean="0"/>
              <a:t>Следствие </a:t>
            </a:r>
            <a:br>
              <a:rPr lang="ru-RU" altLang="ru-RU" b="1" dirty="0" smtClean="0"/>
            </a:br>
            <a:r>
              <a:rPr lang="ru-RU" altLang="ru-RU" b="1" dirty="0" smtClean="0"/>
              <a:t>по делу № 66</a:t>
            </a:r>
          </a:p>
        </p:txBody>
      </p:sp>
      <p:sp>
        <p:nvSpPr>
          <p:cNvPr id="686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8348290" cy="1771650"/>
          </a:xfrm>
        </p:spPr>
        <p:txBody>
          <a:bodyPr/>
          <a:lstStyle/>
          <a:p>
            <a:r>
              <a:rPr lang="ru-RU" altLang="ru-RU" sz="2400" dirty="0" smtClean="0"/>
              <a:t> </a:t>
            </a:r>
            <a:r>
              <a:rPr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altLang="ru-RU" sz="5400" b="1" dirty="0">
              <a:solidFill>
                <a:srgbClr val="FF0000"/>
              </a:solidFill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732"/>
            <a:ext cx="38163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2138" y="333375"/>
            <a:ext cx="56515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	На уроках мы не только учимся грамотно писать, но и открываем </a:t>
            </a:r>
            <a:r>
              <a:rPr lang="ru-RU" b="1" dirty="0">
                <a:solidFill>
                  <a:srgbClr val="000000"/>
                </a:solidFill>
              </a:rPr>
              <a:t>тайны русской грамматики</a:t>
            </a:r>
          </a:p>
        </p:txBody>
      </p:sp>
    </p:spTree>
    <p:extLst>
      <p:ext uri="{BB962C8B-B14F-4D97-AF65-F5344CB8AC3E}">
        <p14:creationId xmlns:p14="http://schemas.microsoft.com/office/powerpoint/2010/main" val="2513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95" y="188640"/>
            <a:ext cx="8670263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Только ли в художественных произведениях встречаются «говорящие» названия?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21" y="1540823"/>
            <a:ext cx="9011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Панаевск, Волгоград, Новгород, Новосибирск, Красноярск, Приморский (край)</a:t>
            </a:r>
            <a:endParaRPr lang="ru-RU" sz="2000" b="1" dirty="0"/>
          </a:p>
        </p:txBody>
      </p:sp>
      <p:pic>
        <p:nvPicPr>
          <p:cNvPr id="6" name="Picture 2" descr="C:\Users\Ничкова ТА\YandexDisk\Скриншоты\2016-11-21_16-47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19" y="3356992"/>
            <a:ext cx="440601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01731" y="2564904"/>
            <a:ext cx="5688632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«История названия улицы нашего села»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3840" y="476672"/>
            <a:ext cx="3233825" cy="8821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«По следам  домашнего задания»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(упр. 228) </a:t>
            </a:r>
            <a:endParaRPr lang="ru-RU" sz="1800" b="1" dirty="0"/>
          </a:p>
        </p:txBody>
      </p:sp>
      <p:pic>
        <p:nvPicPr>
          <p:cNvPr id="1026" name="Picture 2" descr="C:\Users\Ничкова ТА\YandexDisk\Скриншоты\2015-11-27 17-09-28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95" y="3872957"/>
            <a:ext cx="1501166" cy="27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587244">
            <a:off x="8359890" y="3329601"/>
            <a:ext cx="67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Ничкова ТА\YandexDisk\Скриншоты\2016-11-22_14-47-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456"/>
            <a:ext cx="5896922" cy="6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Дай ответ!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projects\русский язык\Кисель Елена\Рабочая зона\картинки\плоский клипарт люди\detective-with-binocular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507"/>
            <a:ext cx="2317575" cy="4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628800"/>
            <a:ext cx="3169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Стр. 126-127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645024"/>
            <a:ext cx="5257522" cy="1157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Работа в паре</a:t>
            </a:r>
          </a:p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«Кластер» </a:t>
            </a:r>
            <a:r>
              <a:rPr lang="ru-RU" b="1" dirty="0" smtClean="0"/>
              <a:t>на материале упр. 233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70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72" y="2996952"/>
            <a:ext cx="1910295" cy="32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20234073">
            <a:off x="5399579" y="1385187"/>
            <a:ext cx="338092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«Выпиши словечко!»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22000" y="1989481"/>
            <a:ext cx="4233976" cy="4752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2400" b="1" i="1" dirty="0" smtClean="0">
                <a:solidFill>
                  <a:prstClr val="black"/>
                </a:solidFill>
              </a:rPr>
              <a:t>Предложение №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Л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жилась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Зап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и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рались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З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а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ря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Разг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рались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Зар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слях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Бл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е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стит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Прик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сновением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Отр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а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сль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Соб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и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рала, обж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и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гала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sz="2400" b="1" dirty="0" smtClean="0">
                <a:solidFill>
                  <a:prstClr val="black"/>
                </a:solidFill>
              </a:rPr>
              <a:t> Заг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о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рались, бл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и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стали, оз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а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рённые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alt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000" y="475240"/>
            <a:ext cx="5559439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Опознавательный признак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Корни с чередующейся гласной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4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9026" y="1500174"/>
            <a:ext cx="2857520" cy="461665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Пр_лечь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29026" y="2071678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Пр_милый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29026" y="2571744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Пр_сесть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29026" y="3143248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Пр_скверный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29026" y="3714752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Пр_болеть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29026" y="4286256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Пр_хорошенький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29026" y="4857760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Пр_ступник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29026" y="5429264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Пр_открыть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29026" y="6000768"/>
            <a:ext cx="2857520" cy="461963"/>
          </a:xfrm>
          <a:prstGeom prst="rect">
            <a:avLst/>
          </a:prstGeom>
          <a:solidFill>
            <a:srgbClr val="DAB48E"/>
          </a:solidFill>
          <a:ln w="12700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Пр_морский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-6086" y="-57690"/>
            <a:ext cx="2973221" cy="1571612"/>
            <a:chOff x="14603" y="0"/>
            <a:chExt cx="3384376" cy="2102564"/>
          </a:xfrm>
        </p:grpSpPr>
        <p:pic>
          <p:nvPicPr>
            <p:cNvPr id="20" name="Picture 19" descr="доска5"/>
            <p:cNvPicPr>
              <a:picLocks noChangeAspect="1" noChangeArrowheads="1"/>
            </p:cNvPicPr>
            <p:nvPr/>
          </p:nvPicPr>
          <p:blipFill>
            <a:blip r:embed="rId3"/>
            <a:srcRect l="10970" t="15475"/>
            <a:stretch>
              <a:fillRect/>
            </a:stretch>
          </p:blipFill>
          <p:spPr bwMode="auto">
            <a:xfrm>
              <a:off x="14603" y="0"/>
              <a:ext cx="3384376" cy="210256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706791" y="476672"/>
              <a:ext cx="1050957" cy="4426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Е </a:t>
              </a:r>
              <a:r>
                <a:rPr lang="ru-RU" sz="2000" b="1" dirty="0" smtClean="0">
                  <a:solidFill>
                    <a:prstClr val="black"/>
                  </a:solidFill>
                </a:rPr>
                <a:t>или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И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24328" y="1832453"/>
            <a:ext cx="869032" cy="2945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281" tIns="45643" rIns="91281" bIns="45643" rtlCol="0">
            <a:spAutoFit/>
          </a:bodyPr>
          <a:lstStyle/>
          <a:p>
            <a:pPr defTabSz="912317"/>
            <a:r>
              <a:rPr lang="ru-RU" b="1" dirty="0" smtClean="0">
                <a:solidFill>
                  <a:prstClr val="black"/>
                </a:solidFill>
              </a:rPr>
              <a:t>Ключ: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И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Е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И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Е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И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Е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Е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И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491880" y="197449"/>
            <a:ext cx="509251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«Буквенный диктант»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" name="Picture 2" descr="D:\русский язык\Кисель Елена\Рабочая зона\картинки\руслан\1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8699"/>
            <a:ext cx="3099416" cy="44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587244">
            <a:off x="2224433" y="1454916"/>
            <a:ext cx="529146" cy="1446336"/>
          </a:xfrm>
          <a:prstGeom prst="rect">
            <a:avLst/>
          </a:prstGeom>
          <a:noFill/>
        </p:spPr>
        <p:txBody>
          <a:bodyPr wrap="square" lIns="91223" tIns="45614" rIns="91223" bIns="45614" rtlCol="0">
            <a:spAutoFit/>
          </a:bodyPr>
          <a:lstStyle/>
          <a:p>
            <a:pPr defTabSz="912317"/>
            <a:r>
              <a:rPr lang="ru-RU" sz="8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1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762" y="203404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Проверь!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5257522" cy="1157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Работа в паре</a:t>
            </a:r>
          </a:p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«Кластер» </a:t>
            </a:r>
            <a:r>
              <a:rPr lang="ru-RU" b="1" dirty="0" smtClean="0"/>
              <a:t>на материале упр. 233 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25874"/>
              </p:ext>
            </p:extLst>
          </p:nvPr>
        </p:nvGraphicFramePr>
        <p:xfrm>
          <a:off x="179512" y="1700808"/>
          <a:ext cx="878497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680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Приставочный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Пре</a:t>
                      </a:r>
                      <a:r>
                        <a:rPr lang="ru-RU" dirty="0" smtClean="0"/>
                        <a:t>странный,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пре</a:t>
                      </a:r>
                      <a:r>
                        <a:rPr lang="ru-RU" dirty="0" smtClean="0"/>
                        <a:t>поднести,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при</a:t>
                      </a:r>
                      <a:r>
                        <a:rPr lang="ru-RU" dirty="0" smtClean="0"/>
                        <a:t>встать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Суффиксальный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Лёт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чик</a:t>
                      </a:r>
                      <a:r>
                        <a:rPr lang="ru-RU" dirty="0" smtClean="0"/>
                        <a:t>, парашютист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r>
                        <a:rPr lang="ru-RU" dirty="0" smtClean="0"/>
                        <a:t>а,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сотруд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Приставочно-суффиксальный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Под</a:t>
                      </a:r>
                      <a:r>
                        <a:rPr lang="ru-RU" dirty="0" smtClean="0"/>
                        <a:t>снеж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ник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Бессуффиксный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Сложение (основ, целых слов)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воз, мал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доступный,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кресло</a:t>
                      </a:r>
                      <a:r>
                        <a:rPr lang="ru-RU" dirty="0" smtClean="0"/>
                        <a:t>-кровать, птиц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dirty="0" smtClean="0"/>
                        <a:t>фабрика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Сложение сокращённых основ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Тур</a:t>
                      </a:r>
                      <a:r>
                        <a:rPr lang="ru-RU" dirty="0" smtClean="0"/>
                        <a:t>поход,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Сбер</a:t>
                      </a:r>
                      <a:r>
                        <a:rPr lang="ru-RU" dirty="0" smtClean="0"/>
                        <a:t>банк, ЦБ, ДТП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 одной части речи</a:t>
                      </a:r>
                      <a:r>
                        <a:rPr lang="ru-RU" baseline="0" dirty="0" smtClean="0"/>
                        <a:t> в другую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Учительская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Ничкова ТА\Desktop\фото_16_МЫ\фото_КЛАСТЕР_6а\DSC079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r="24392" b="7295"/>
          <a:stretch/>
        </p:blipFill>
        <p:spPr bwMode="auto">
          <a:xfrm>
            <a:off x="1871528" y="1556793"/>
            <a:ext cx="5607382" cy="52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366</Words>
  <Application>Microsoft Office PowerPoint</Application>
  <PresentationFormat>Экран (4:3)</PresentationFormat>
  <Paragraphs>103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Тема1</vt:lpstr>
      <vt:lpstr>6_Тема Office</vt:lpstr>
      <vt:lpstr>Урок русского языка в 6 классе</vt:lpstr>
      <vt:lpstr>Двадцать третье ноября Классная работа Повторение2 </vt:lpstr>
      <vt:lpstr>Следствие  по делу № 66</vt:lpstr>
      <vt:lpstr>Презентация PowerPoint</vt:lpstr>
      <vt:lpstr>«По следам  домашнего задания»  (упр. 228) </vt:lpstr>
      <vt:lpstr>Дай ответ!</vt:lpstr>
      <vt:lpstr>«Выпиши словечко!»</vt:lpstr>
      <vt:lpstr>Презентация PowerPoint</vt:lpstr>
      <vt:lpstr>Проверь!</vt:lpstr>
      <vt:lpstr>Физминутка</vt:lpstr>
      <vt:lpstr>Упр. 237 </vt:lpstr>
      <vt:lpstr>Вспомним задачи, которые вы поставили. Выполнены ли они?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третье ноября Классная работа Повторение2</dc:title>
  <dc:creator>Ничкова Т.А.</dc:creator>
  <cp:lastModifiedBy>вася</cp:lastModifiedBy>
  <cp:revision>25</cp:revision>
  <dcterms:created xsi:type="dcterms:W3CDTF">2016-11-22T09:33:44Z</dcterms:created>
  <dcterms:modified xsi:type="dcterms:W3CDTF">2018-08-16T04:40:37Z</dcterms:modified>
</cp:coreProperties>
</file>